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7DA66-FF36-C0BC-D24B-05206054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/>
              <a:t>Mastertitelformat bearbeiten</a:t>
            </a:r>
            <a:endParaRPr lang="zh-CN" alt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85AF61-F9B3-E783-525D-895928539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A3E-AAE8-4003-84B7-81B2B730890E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9C15E8-A14D-F7AF-77E8-924705CCC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F5272D-A468-7950-A396-8F3C6C68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0D66-3E4F-410D-BF3F-0D39544E2947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6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4B6678B-F545-8C67-FBF7-3D19A09B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altLang="zh-CN"/>
              <a:t>Mastertitelformat bearbeiten</a:t>
            </a:r>
            <a:endParaRPr lang="zh-CN" alt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8646F1-F6B8-1600-6326-2A661C7C1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altLang="zh-CN"/>
              <a:t>Mastertextformat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  <a:endParaRPr lang="zh-CN" alt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F4A7D6-835A-974D-B5DD-D6CD527E9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82BA3E-AAE8-4003-84B7-81B2B730890E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FF7A39-A91C-8BCE-D7CE-74C7E51A5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85C394-43EF-2D64-CC60-8757BB4A0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E80D66-3E4F-410D-BF3F-0D39544E2947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63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FF49F81-4604-20A7-7D14-865718F37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ABC75E9-EFEC-9942-1E00-865A4BBE92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6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AFB118E-2500-2B37-95E3-49D80CAD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141D18B-B91B-EDC4-418A-E98737D7B1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06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F8C7B6F-E93B-BFC5-F638-49010076F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A417EC3-F940-B3CF-AB90-3615BB339C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78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DED42D9-46DE-D346-8723-C5542FFA2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E5B0ECD-D0C0-703F-AC20-7922B45ED4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86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94630AC-350A-BAC6-1A5C-F9F133837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C4722D-1EA2-BB37-993C-8181A2CBC5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0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A6A221E-BA15-E3E8-64F6-C0AE4D0B0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96E07F5-9541-3263-74F3-DE93B40C5F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01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E986066-C4D4-1B3C-E24F-764AF9E72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AFE5A2E-06FB-EFB6-A8EF-93A5BE2A99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08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185EA32-CC02-C6D1-A161-6AB44CC3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791C13-D3DA-4367-921F-927719E994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65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91B69DB-4AE8-D358-D118-22BD1F12C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17C673-DFE9-ABFD-342C-5A3A0D57E3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92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D198364-9DD5-6923-8622-7845F6F6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809F2F9-53CD-368B-968A-69828BC84F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5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CE0E3B1-1354-ED26-8DE6-8DC61044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C691EB-37A0-0BF6-B3BD-652D045056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2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CBA959E-9278-0383-F5B0-21E78E8B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69D8C5-A896-E2BC-89B1-50127C5D98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96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C784CA4-C62E-EBBC-E659-7D65ECEC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5CA138-5E68-5B67-CDF7-B05C18F088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39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BC15998-8496-A71F-5F29-5B3817E9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5D9BE67-8571-A218-3D59-59E53F65B5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33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8C769E6-A7C2-2694-5459-8ED5E892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D467A35-D22A-266E-DBED-79CC39CD8D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65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E1F3780-7F45-2EE4-572D-27CEE260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42A9D39-30F5-D7B0-D3B7-A3CDE836FD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22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F5941DF-66F3-959F-0232-7EBE5FC9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EC401C9-7CBC-F5D7-59D0-268E896EB4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06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B468198-7420-8189-0253-FDE3E3144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6248A52-E2AF-D92D-11BE-31BA2AFAA9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4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A0174B1-F5F0-2DCF-1766-B4BD010B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867D3AB-8BB7-22E3-B1E3-82E52626B0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30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7609D1E-BBDD-125E-83A4-16FCF5309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BA554AA-3BA5-0967-A465-06B1F79767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26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48273DA-980E-8007-9DF0-E52E23545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A1174C6-6097-590B-8B94-892B15560A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13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7E0D61F-D892-54E1-0509-BE909D5B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DD9CC1-C057-672B-E9FC-23A6B4BAFF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5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179F126-330C-DBD9-3EB4-3C497EF40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8574E10-055F-6A00-F667-A83ECC992C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6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F52F2CB-F2F6-3AA7-36A9-11C7BF9E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B5D2152-9367-F5F2-36DC-3BB79D8C86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4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BE82A6A-EBAC-7C25-2ADD-6D830E08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9D85F17-C007-F017-C35B-265992BB63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3D70DB7-A9D2-B80E-CFFF-8DAB8089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D452CC4-BD28-9EEA-3160-E8CED912B9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7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A719F91-3681-1CDC-31C8-E10A206B7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A0E7B8-2725-10BE-7448-1EF06285DB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8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38FBAD9-1725-037D-3757-212B0C3E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367193-2AA0-82C5-15D7-D93C601165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89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57B3352-8EE1-4AFD-6AE1-4A99BD49D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B57B7F-CE49-D09C-524C-1952D011CC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42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3D8FB9E-65FB-DCB0-1E4D-15ED22FCA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FB16EE7-603B-E23F-526D-A2457577B7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4" baseType="lpstr">
      <vt:lpstr>等线</vt:lpstr>
      <vt:lpstr>等线 Light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Jimmy Zhou</dc:creator>
  <cp:lastModifiedBy>Jimmy Zhou</cp:lastModifiedBy>
  <cp:revision>1</cp:revision>
  <dcterms:created xsi:type="dcterms:W3CDTF">2026-02-03T22:46:22Z</dcterms:created>
  <dcterms:modified xsi:type="dcterms:W3CDTF">2026-02-03T22:46:22Z</dcterms:modified>
</cp:coreProperties>
</file>